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311" r:id="rId4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DCE"/>
    <a:srgbClr val="46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9A006-EBB2-4C91-8CA7-F33897BB504F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9938A-B015-4695-9431-2931419173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7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EFF4-D4C6-9E46-9113-C464AE31E92B}" type="datetimeFigureOut">
              <a:rPr lang="nl-NL" smtClean="0"/>
              <a:pPr/>
              <a:t>27-2-2017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69F5E-BF15-DD4D-A029-856E13411D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84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9F5E-BF15-DD4D-A029-856E13411DC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0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7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0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51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260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15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1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8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4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1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3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9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8D99-14FB-4157-BE6C-BEEC31BD1017}" type="datetimeFigureOut">
              <a:rPr lang="nl-NL" smtClean="0"/>
              <a:pPr/>
              <a:t>27-2-2017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9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>Bodem</a:t>
            </a:r>
            <a:endParaRPr lang="nl-NL" sz="27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57" y="1628800"/>
            <a:ext cx="2304256" cy="23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03287"/>
            <a:ext cx="2308949" cy="23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44" y="4077072"/>
            <a:ext cx="2304256" cy="23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89" y="1663521"/>
            <a:ext cx="2304256" cy="231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1952"/>
            <a:ext cx="2657846" cy="981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 smtClean="0"/>
              <a:t>Voor volgende week </a:t>
            </a:r>
            <a:r>
              <a:rPr lang="nl-NL" sz="2700" i="1" dirty="0" smtClean="0"/>
              <a:t>is dit het huiswerk:</a:t>
            </a:r>
            <a:endParaRPr lang="nl-NL" sz="2700" i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7128792" cy="4608512"/>
          </a:xfrm>
        </p:spPr>
        <p:txBody>
          <a:bodyPr>
            <a:normAutofit fontScale="85000" lnSpcReduction="20000"/>
          </a:bodyPr>
          <a:lstStyle/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r>
              <a:rPr lang="nl-NL" b="1" dirty="0" smtClean="0"/>
              <a:t>Huiswerk: </a:t>
            </a:r>
            <a:r>
              <a:rPr lang="nl-NL" dirty="0" smtClean="0"/>
              <a:t>Volgende week hoofdstuk 1, 2, 3, 9,10, 13, 14, 15, 19, 21, 23, 26, 27, 28, 30, 31, 32, 33, 34, 35, en 42.</a:t>
            </a:r>
          </a:p>
          <a:p>
            <a:pPr algn="ctr"/>
            <a:r>
              <a:rPr lang="nl-NL" dirty="0" smtClean="0"/>
              <a:t>Hoofdstuk 4, 5, 6, 7, 8, 11, 12,16 en 17, 18, 20, 22, 24, 25, 29, 36, 37, 38, 39, 40 en 41 doorlezen.</a:t>
            </a:r>
          </a:p>
          <a:p>
            <a:pPr algn="ctr"/>
            <a:endParaRPr lang="nl-NL" sz="1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83540"/>
            <a:ext cx="3935313" cy="249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553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6622504" cy="864095"/>
          </a:xfrm>
        </p:spPr>
        <p:txBody>
          <a:bodyPr>
            <a:normAutofit/>
          </a:bodyPr>
          <a:lstStyle/>
          <a:p>
            <a:pPr algn="ctr"/>
            <a:r>
              <a:rPr lang="nl-NL" sz="2700" i="1" dirty="0"/>
              <a:t>V</a:t>
            </a:r>
            <a:r>
              <a:rPr lang="nl-NL" sz="2700" i="1" dirty="0" smtClean="0"/>
              <a:t>olgende keer: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7200800" cy="1944216"/>
          </a:xfrm>
        </p:spPr>
        <p:txBody>
          <a:bodyPr>
            <a:normAutofit/>
          </a:bodyPr>
          <a:lstStyle/>
          <a:p>
            <a:pPr algn="ctr"/>
            <a:r>
              <a:rPr lang="nl-NL" sz="2000" dirty="0" smtClean="0"/>
              <a:t>Theorieles met de herhaling over dit blok.</a:t>
            </a:r>
          </a:p>
          <a:p>
            <a:pPr algn="ctr"/>
            <a:r>
              <a:rPr lang="nl-NL" sz="2000" dirty="0" smtClean="0"/>
              <a:t>Toets voorbereiding.</a:t>
            </a:r>
          </a:p>
          <a:p>
            <a:pPr algn="ctr"/>
            <a:r>
              <a:rPr lang="nl-NL" sz="2000" dirty="0" smtClean="0"/>
              <a:t>Nakijken opdrachten.</a:t>
            </a:r>
            <a:endParaRPr lang="nl-NL" sz="2000" dirty="0"/>
          </a:p>
        </p:txBody>
      </p:sp>
      <p:sp>
        <p:nvSpPr>
          <p:cNvPr id="4" name="AutoShape 4" descr="Afbeeldingsresultaat voor ademhaling zuurstof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01008"/>
            <a:ext cx="3718616" cy="25754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007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3478</TotalTime>
  <Words>117</Words>
  <Application>Microsoft Office PowerPoint</Application>
  <PresentationFormat>Diavoorstelling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Bodem</vt:lpstr>
      <vt:lpstr>Voor volgende week is dit het huiswerk:</vt:lpstr>
      <vt:lpstr>Volgende keer: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Martijn</dc:creator>
  <cp:lastModifiedBy>Robert Soesman</cp:lastModifiedBy>
  <cp:revision>526</cp:revision>
  <cp:lastPrinted>2012-05-22T10:37:28Z</cp:lastPrinted>
  <dcterms:created xsi:type="dcterms:W3CDTF">2008-03-20T23:08:22Z</dcterms:created>
  <dcterms:modified xsi:type="dcterms:W3CDTF">2017-02-27T17:32:59Z</dcterms:modified>
</cp:coreProperties>
</file>